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</p:sldMasterIdLst>
  <p:notesMasterIdLst>
    <p:notesMasterId r:id="rId16"/>
  </p:notesMasterIdLst>
  <p:sldIdLst>
    <p:sldId id="256" r:id="rId5"/>
    <p:sldId id="257" r:id="rId6"/>
    <p:sldId id="261" r:id="rId7"/>
    <p:sldId id="262" r:id="rId8"/>
    <p:sldId id="269" r:id="rId9"/>
    <p:sldId id="264" r:id="rId10"/>
    <p:sldId id="265" r:id="rId11"/>
    <p:sldId id="266" r:id="rId12"/>
    <p:sldId id="267" r:id="rId13"/>
    <p:sldId id="268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20" autoAdjust="0"/>
  </p:normalViewPr>
  <p:slideViewPr>
    <p:cSldViewPr>
      <p:cViewPr varScale="1">
        <p:scale>
          <a:sx n="75" d="100"/>
          <a:sy n="75" d="100"/>
        </p:scale>
        <p:origin x="-10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95A767-D0CC-49F0-9BBE-BC0065293FAB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F81522-E4E2-4F9A-9193-E3DAE5786E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81522-E4E2-4F9A-9193-E3DAE5786E6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81522-E4E2-4F9A-9193-E3DAE5786E6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81522-E4E2-4F9A-9193-E3DAE5786E6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Так и в продуктивной деятельности. Дети познакомились с новой для малышей техникой рисования.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81522-E4E2-4F9A-9193-E3DAE5786E6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</a:t>
            </a:r>
            <a:r>
              <a:rPr lang="ru-RU" baseline="0" dirty="0" smtClean="0"/>
              <a:t> в завершении выучили стихотворение. Так, ребята узнали о правилах безопасности при общении с ёжиком.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F81522-E4E2-4F9A-9193-E3DAE5786E6B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799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6412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8137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994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1560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6419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165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6365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53696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7740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022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15607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5722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4124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8137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9946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15607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6419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1650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6365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53696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7740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56419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0229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57227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4124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81379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9946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15607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6419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1650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6365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5369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31650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77408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0229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57227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4124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8137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1636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5369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7740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5022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030EB-1986-4D5A-AF16-0EBA0F09C923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719B-3D9C-48C7-B371-2422C38007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5722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030EB-1986-4D5A-AF16-0EBA0F09C923}" type="datetimeFigureOut">
              <a:rPr lang="ru-RU" smtClean="0"/>
              <a:pPr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4719B-3D9C-48C7-B371-2422C38007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0859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0859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0859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030EB-1986-4D5A-AF16-0EBA0F09C92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4719B-3D9C-48C7-B371-2422C38007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0859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280920" cy="360041"/>
          </a:xfrm>
        </p:spPr>
        <p:txBody>
          <a:bodyPr>
            <a:noAutofit/>
          </a:bodyPr>
          <a:lstStyle/>
          <a:p>
            <a:r>
              <a:rPr lang="ru-RU" sz="1200" dirty="0" smtClean="0"/>
              <a:t>Государственное бюджетное дошкольное образовательное учреждение  детский сад №99 Фрунзенского района</a:t>
            </a:r>
            <a:br>
              <a:rPr lang="ru-RU" sz="1200" dirty="0" smtClean="0"/>
            </a:br>
            <a:r>
              <a:rPr lang="ru-RU" sz="1200" dirty="0" smtClean="0"/>
              <a:t> г. Санкт-Петербурга</a:t>
            </a:r>
            <a:endParaRPr lang="ru-RU" sz="1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365104"/>
            <a:ext cx="4424536" cy="982960"/>
          </a:xfrm>
        </p:spPr>
        <p:txBody>
          <a:bodyPr>
            <a:normAutofit fontScale="92500" lnSpcReduction="10000"/>
          </a:bodyPr>
          <a:lstStyle/>
          <a:p>
            <a:r>
              <a:rPr lang="ru-RU" sz="1600" dirty="0" smtClean="0"/>
              <a:t>Педагог высшей квалификационной категории Лебедева Г.А</a:t>
            </a:r>
          </a:p>
          <a:p>
            <a:r>
              <a:rPr lang="ru-RU" sz="1600" dirty="0" smtClean="0"/>
              <a:t>Педагог первой квалификационной категории Новожилова Е.В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pic>
        <p:nvPicPr>
          <p:cNvPr id="1027" name="Picture 3" descr="C:\Users\ТОЛЯ\Desktop\shablon-osin\611503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4984935" cy="3400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10800000" flipV="1">
            <a:off x="683566" y="2490600"/>
            <a:ext cx="66247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Образовательный  проект для детей 3-4 лет </a:t>
            </a:r>
          </a:p>
          <a:p>
            <a:r>
              <a:rPr lang="ru-RU" sz="2000" dirty="0" smtClean="0">
                <a:latin typeface="Arial Black" pitchFamily="34" charset="0"/>
              </a:rPr>
              <a:t>                  Группа «Теремок»</a:t>
            </a:r>
          </a:p>
          <a:p>
            <a:r>
              <a:rPr lang="ru-RU" sz="2000" dirty="0" smtClean="0">
                <a:latin typeface="Arial Black" pitchFamily="34" charset="0"/>
              </a:rPr>
              <a:t>«Зачем ёжику </a:t>
            </a:r>
            <a:r>
              <a:rPr lang="ru-RU" sz="2000" smtClean="0">
                <a:latin typeface="Arial Black" pitchFamily="34" charset="0"/>
              </a:rPr>
              <a:t>иголки</a:t>
            </a:r>
            <a:r>
              <a:rPr lang="ru-RU" sz="2000" smtClean="0">
                <a:latin typeface="Arial Black" pitchFamily="34" charset="0"/>
              </a:rPr>
              <a:t>?».</a:t>
            </a:r>
            <a:endParaRPr lang="ru-RU" sz="2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79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476672"/>
            <a:ext cx="51125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Познакомьтесь - это ёжик,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Он знаток лесных дорожек.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Весь в иголках, осторожно,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Уколоться больно можно.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Ёж колючий до весны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Будет спать и видеть сны.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И ему, наверно, снится,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Как ушёл он от лисицы.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/>
            </a:r>
            <a:br>
              <a:rPr lang="ru-RU" sz="2800" dirty="0" smtClean="0">
                <a:solidFill>
                  <a:srgbClr val="0070C0"/>
                </a:solidFill>
              </a:rPr>
            </a:b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99783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8933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Наши итоги: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/>
              <a:t>Результаты опроса родителей показали, что у детей за время проекта</a:t>
            </a:r>
          </a:p>
          <a:p>
            <a:r>
              <a:rPr lang="ru-RU" sz="2800" dirty="0" smtClean="0"/>
              <a:t>Накоплены знания о жизни ежа, его особенностях внешнего вида и поведении</a:t>
            </a:r>
          </a:p>
          <a:p>
            <a:r>
              <a:rPr lang="ru-RU" sz="2800" dirty="0" smtClean="0"/>
              <a:t>Появился первый  опыт правильного поведения в природе</a:t>
            </a:r>
          </a:p>
          <a:p>
            <a:r>
              <a:rPr lang="ru-RU" sz="2800" dirty="0" smtClean="0"/>
              <a:t>Обогатили и расширили словарный запас детей </a:t>
            </a:r>
          </a:p>
          <a:p>
            <a:endParaRPr lang="ru-RU" sz="2800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8933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Информационная характеристика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Задачи:</a:t>
            </a:r>
          </a:p>
          <a:p>
            <a:r>
              <a:rPr lang="ru-RU" dirty="0" smtClean="0"/>
              <a:t>1. Формировать у детей представления о жизни ежа, его внешнем виде, питании, особенностях образа жизни;</a:t>
            </a:r>
          </a:p>
          <a:p>
            <a:r>
              <a:rPr lang="ru-RU" dirty="0" smtClean="0"/>
              <a:t>2. Развивать у детей изобразительные навыки в рисовании, аппликации;</a:t>
            </a:r>
          </a:p>
          <a:p>
            <a:r>
              <a:rPr lang="ru-RU" dirty="0" smtClean="0"/>
              <a:t>3. Воспитывать отзывчивость, доброжелательность, формировать познавательный интерес;</a:t>
            </a:r>
          </a:p>
          <a:p>
            <a:r>
              <a:rPr lang="ru-RU" dirty="0" smtClean="0"/>
              <a:t>4. формировать первоначальные знания о правилах безопасности при общении с дикими животными.</a:t>
            </a:r>
          </a:p>
          <a:p>
            <a:r>
              <a:rPr lang="ru-RU" dirty="0" smtClean="0"/>
              <a:t>Сроки реализации проекта: 5 дней</a:t>
            </a:r>
          </a:p>
          <a:p>
            <a:r>
              <a:rPr lang="ru-RU" dirty="0" smtClean="0"/>
              <a:t>Участники проекта: дети, педагоги, родители</a:t>
            </a:r>
          </a:p>
          <a:p>
            <a:endParaRPr lang="ru-RU" dirty="0"/>
          </a:p>
        </p:txBody>
      </p:sp>
      <p:pic>
        <p:nvPicPr>
          <p:cNvPr id="4" name="Picture 3" descr="C:\Users\ТОЛЯ\Desktop\shablon-osin\611503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365104"/>
            <a:ext cx="2843808" cy="284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063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Механизм выполнения проекта.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435280" cy="4569371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Подготовительный этап:</a:t>
            </a:r>
          </a:p>
          <a:p>
            <a:pPr marL="514350" indent="-514350"/>
            <a:r>
              <a:rPr lang="ru-RU" dirty="0" smtClean="0"/>
              <a:t>Диагностика детей по данному вопросу</a:t>
            </a:r>
          </a:p>
          <a:p>
            <a:r>
              <a:rPr lang="ru-RU" dirty="0" smtClean="0"/>
              <a:t>  Подбор и изучение материала по теме;</a:t>
            </a:r>
          </a:p>
          <a:p>
            <a:r>
              <a:rPr lang="ru-RU" dirty="0" smtClean="0"/>
              <a:t>Составление перспективного планирования;</a:t>
            </a:r>
          </a:p>
          <a:p>
            <a:pPr>
              <a:buNone/>
            </a:pPr>
            <a:r>
              <a:rPr lang="ru-RU" dirty="0" smtClean="0"/>
              <a:t>2. Реализация перспективного плана:</a:t>
            </a:r>
          </a:p>
          <a:p>
            <a:r>
              <a:rPr lang="ru-RU" dirty="0" smtClean="0"/>
              <a:t>Подбор и оформление информационного материала;</a:t>
            </a:r>
          </a:p>
          <a:p>
            <a:r>
              <a:rPr lang="ru-RU" dirty="0" smtClean="0"/>
              <a:t>Организация и оформление выставки «Ёжики нашего леса»;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3" descr="C:\Users\ТОЛЯ\Desktop\shablon-osin\611503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365104"/>
            <a:ext cx="2843808" cy="284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063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183760" cy="6192688"/>
          </a:xfrm>
        </p:spPr>
        <p:txBody>
          <a:bodyPr>
            <a:normAutofit/>
          </a:bodyPr>
          <a:lstStyle/>
          <a:p>
            <a:r>
              <a:rPr lang="ru-RU" dirty="0" smtClean="0"/>
              <a:t>Подбор художественного и музыкального материала;</a:t>
            </a:r>
          </a:p>
          <a:p>
            <a:r>
              <a:rPr lang="ru-RU" dirty="0" smtClean="0"/>
              <a:t>Подбор дидактических, ритмических и подвижных игр;</a:t>
            </a:r>
          </a:p>
          <a:p>
            <a:r>
              <a:rPr lang="ru-RU" dirty="0" smtClean="0"/>
              <a:t>Заучивание стихотворения про ёжика</a:t>
            </a:r>
          </a:p>
          <a:p>
            <a:r>
              <a:rPr lang="ru-RU" dirty="0" smtClean="0"/>
              <a:t>Продуктивная деятельность: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/>
              <a:t>Лепка  «Угощения для ежика»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/>
              <a:t>Аппликация «Ёжики в листве»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/>
              <a:t>Рисование «Весёлые ёжики»(использование нетрадиционной техники рисования жёсткой кистью)</a:t>
            </a:r>
            <a:endParaRPr lang="ru-RU" dirty="0"/>
          </a:p>
        </p:txBody>
      </p:sp>
      <p:pic>
        <p:nvPicPr>
          <p:cNvPr id="4" name="Picture 3" descr="C:\Users\ТОЛЯ\Desktop\shablon-osin\611503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365104"/>
            <a:ext cx="2843808" cy="284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063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Знакомство с ёжиками Пых и Колючка.</a:t>
            </a:r>
            <a:endParaRPr lang="ru-RU" dirty="0"/>
          </a:p>
        </p:txBody>
      </p:sp>
      <p:pic>
        <p:nvPicPr>
          <p:cNvPr id="10" name="Рисунок 9" descr="20151113_094850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2500" r="12500"/>
          <a:stretch>
            <a:fillRect/>
          </a:stretch>
        </p:blipFill>
        <p:spPr/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Экологические знания о мире природы необходимы ребёнку, но, к сожалению родители не всегда находят время, чтобы ответить на вопросы, интересующие его пытливый ум. Наша задача, как педагогов, помочь родителям и детям в решении данной проблемы.</a:t>
            </a:r>
          </a:p>
          <a:p>
            <a:r>
              <a:rPr lang="ru-RU" dirty="0" smtClean="0"/>
              <a:t>Так, в нашей группе появился необычный друг- ёжик по имени Пых и его друг Колючка, которые и познакомили наших ребят  с жизнью ёжиков.</a:t>
            </a:r>
            <a:endParaRPr lang="ru-RU" dirty="0"/>
          </a:p>
        </p:txBody>
      </p:sp>
      <p:pic>
        <p:nvPicPr>
          <p:cNvPr id="4" name="Picture 3" descr="C:\Users\ТОЛЯ\Desktop\shablon-osin\611503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293096"/>
            <a:ext cx="2736304" cy="284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063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188639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solidFill>
                  <a:prstClr val="black"/>
                </a:solidFill>
                <a:latin typeface="Times New Roman Cyr" pitchFamily="18" charset="-52"/>
              </a:rPr>
              <a:t>.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С </a:t>
            </a:r>
            <a:r>
              <a:rPr lang="ru-RU" sz="2400" dirty="0" err="1" smtClean="0">
                <a:solidFill>
                  <a:srgbClr val="C00000"/>
                </a:solidFill>
              </a:rPr>
              <a:t>Пыхом</a:t>
            </a:r>
            <a:r>
              <a:rPr lang="ru-RU" sz="2400" dirty="0" smtClean="0">
                <a:solidFill>
                  <a:srgbClr val="C00000"/>
                </a:solidFill>
              </a:rPr>
              <a:t>  </a:t>
            </a:r>
            <a:r>
              <a:rPr lang="ru-RU" sz="2400" dirty="0" smtClean="0">
                <a:solidFill>
                  <a:srgbClr val="C00000"/>
                </a:solidFill>
              </a:rPr>
              <a:t>весело живём и танцуем и поём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Используя пальчиковые и ритмические игры, мы изучали строение ежа, его  поведение.</a:t>
            </a:r>
            <a:endParaRPr lang="ru-RU" sz="1600" dirty="0"/>
          </a:p>
        </p:txBody>
      </p:sp>
      <p:pic>
        <p:nvPicPr>
          <p:cNvPr id="11" name="Рисунок 10" descr="20151113_095348.jp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318933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188639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solidFill>
                  <a:prstClr val="black"/>
                </a:solidFill>
                <a:latin typeface="Times New Roman Cyr" pitchFamily="18" charset="-52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Дидактическая игра «Что я знаю про ежа»!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Учились использовать полученные знания, как в дидактических играх.</a:t>
            </a:r>
            <a:endParaRPr lang="ru-RU" sz="1600" dirty="0"/>
          </a:p>
        </p:txBody>
      </p:sp>
      <p:pic>
        <p:nvPicPr>
          <p:cNvPr id="9" name="Рисунок 8" descr="20151113_100807.jp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318933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188639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solidFill>
                  <a:prstClr val="black"/>
                </a:solidFill>
                <a:latin typeface="Times New Roman Cyr" pitchFamily="18" charset="-52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 друзей меня чуть-чуть, а с друзьями много!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…так и в продуктивной деятельности.</a:t>
            </a:r>
            <a:endParaRPr lang="ru-RU" dirty="0"/>
          </a:p>
        </p:txBody>
      </p:sp>
      <p:pic>
        <p:nvPicPr>
          <p:cNvPr id="9" name="Рисунок 8" descr="20151111_095625.jp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318933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Продуктивная деятельность.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Рисование жёсткой кистью.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Лепка «Угощение для ёжика»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Яблоко с ветки, в траву упадёт,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Яблоко с ветки, ёжик найдет</a:t>
            </a:r>
            <a:r>
              <a:rPr lang="ru-RU" sz="1800" dirty="0" smtClean="0"/>
              <a:t>!</a:t>
            </a:r>
            <a:endParaRPr lang="ru-RU" sz="1800" dirty="0"/>
          </a:p>
        </p:txBody>
      </p:sp>
      <p:pic>
        <p:nvPicPr>
          <p:cNvPr id="13" name="Содержимое 12" descr="20151105_132725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395536" y="1988840"/>
            <a:ext cx="4038600" cy="3024336"/>
          </a:xfrm>
        </p:spPr>
      </p:pic>
      <p:pic>
        <p:nvPicPr>
          <p:cNvPr id="14" name="Содержимое 13" descr="20151111_174346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4648200" y="1988841"/>
            <a:ext cx="4038600" cy="3010198"/>
          </a:xfrm>
        </p:spPr>
      </p:pic>
    </p:spTree>
    <p:extLst>
      <p:ext uri="{BB962C8B-B14F-4D97-AF65-F5344CB8AC3E}">
        <p14:creationId xmlns:p14="http://schemas.microsoft.com/office/powerpoint/2010/main" xmlns="" val="318933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0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h0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sh0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sh0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sh01</Template>
  <TotalTime>174</TotalTime>
  <Words>433</Words>
  <Application>Microsoft Office PowerPoint</Application>
  <PresentationFormat>Экран (4:3)</PresentationFormat>
  <Paragraphs>60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sh01</vt:lpstr>
      <vt:lpstr>1_sh01</vt:lpstr>
      <vt:lpstr>3_sh01</vt:lpstr>
      <vt:lpstr>4_sh01</vt:lpstr>
      <vt:lpstr>Государственное бюджетное дошкольное образовательное учреждение  детский сад №99 Фрунзенского района  г. Санкт-Петербурга</vt:lpstr>
      <vt:lpstr>Информационная характеристика проекта</vt:lpstr>
      <vt:lpstr>Механизм выполнения проекта.</vt:lpstr>
      <vt:lpstr>.</vt:lpstr>
      <vt:lpstr>Знакомство с ёжиками Пых и Колючка.</vt:lpstr>
      <vt:lpstr>С Пыхом  весело живём и танцуем и поём!</vt:lpstr>
      <vt:lpstr>Дидактическая игра «Что я знаю про ежа»!</vt:lpstr>
      <vt:lpstr>Без друзей меня чуть-чуть, а с друзьями много!</vt:lpstr>
      <vt:lpstr>Продуктивная деятельность. Рисование жёсткой кистью. Лепка «Угощение для ёжика» Яблоко с ветки, в траву упадёт, Яблоко с ветки, ёжик найдет!</vt:lpstr>
      <vt:lpstr>Слайд 10</vt:lpstr>
      <vt:lpstr> Наши итоги: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32</cp:revision>
  <dcterms:created xsi:type="dcterms:W3CDTF">2015-11-18T13:39:47Z</dcterms:created>
  <dcterms:modified xsi:type="dcterms:W3CDTF">2015-11-27T05:23:07Z</dcterms:modified>
</cp:coreProperties>
</file>